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56" r:id="rId2"/>
    <p:sldId id="564" r:id="rId3"/>
    <p:sldId id="679" r:id="rId4"/>
    <p:sldId id="676" r:id="rId5"/>
    <p:sldId id="677" r:id="rId6"/>
    <p:sldId id="678" r:id="rId7"/>
    <p:sldId id="674" r:id="rId8"/>
    <p:sldId id="673" r:id="rId9"/>
    <p:sldId id="680" r:id="rId10"/>
    <p:sldId id="6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394" autoAdjust="0"/>
  </p:normalViewPr>
  <p:slideViewPr>
    <p:cSldViewPr>
      <p:cViewPr varScale="1">
        <p:scale>
          <a:sx n="100" d="100"/>
          <a:sy n="100" d="100"/>
        </p:scale>
        <p:origin x="114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638800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MODEL KADROVSKE BAZE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608" y="152400"/>
            <a:ext cx="7258784" cy="4835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164" y="191579"/>
            <a:ext cx="8943471" cy="663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26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152400"/>
            <a:ext cx="9372600" cy="66311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562DC4-EB51-835F-DE9E-EB3F75053F38}"/>
              </a:ext>
            </a:extLst>
          </p:cNvPr>
          <p:cNvSpPr txBox="1">
            <a:spLocks/>
          </p:cNvSpPr>
          <p:nvPr/>
        </p:nvSpPr>
        <p:spPr>
          <a:xfrm>
            <a:off x="76200" y="152400"/>
            <a:ext cx="9982200" cy="10668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Broj </a:t>
            </a:r>
          </a:p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izvršilaca - projekcija</a:t>
            </a:r>
            <a:endParaRPr lang="en-US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59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131"/>
          <a:stretch/>
        </p:blipFill>
        <p:spPr>
          <a:xfrm>
            <a:off x="256949" y="1600200"/>
            <a:ext cx="11678102" cy="5029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BDC24F-CF05-A867-F0DB-3E930720B59D}"/>
              </a:ext>
            </a:extLst>
          </p:cNvPr>
          <p:cNvSpPr txBox="1">
            <a:spLocks/>
          </p:cNvSpPr>
          <p:nvPr/>
        </p:nvSpPr>
        <p:spPr>
          <a:xfrm>
            <a:off x="76200" y="152400"/>
            <a:ext cx="9982200" cy="10668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Broj </a:t>
            </a:r>
          </a:p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izvršilaca - projekcija</a:t>
            </a:r>
            <a:endParaRPr lang="en-US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62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152400"/>
            <a:ext cx="9982200" cy="10668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Broj </a:t>
            </a:r>
          </a:p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izvršilaca - projekcija</a:t>
            </a:r>
            <a:endParaRPr lang="en-US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4240" y="152400"/>
            <a:ext cx="9361560" cy="6623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30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9476" y="152401"/>
            <a:ext cx="9316324" cy="65913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90B6224-7F2A-4464-D236-F35CDE4ECA2E}"/>
              </a:ext>
            </a:extLst>
          </p:cNvPr>
          <p:cNvSpPr txBox="1">
            <a:spLocks/>
          </p:cNvSpPr>
          <p:nvPr/>
        </p:nvSpPr>
        <p:spPr>
          <a:xfrm>
            <a:off x="76200" y="152400"/>
            <a:ext cx="9982200" cy="10668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Broj </a:t>
            </a:r>
          </a:p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izvršilaca - projekcija</a:t>
            </a:r>
            <a:endParaRPr lang="en-US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30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152400"/>
            <a:ext cx="9372600" cy="66311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A55E31-C3E4-817C-6DD3-B36B3743A208}"/>
              </a:ext>
            </a:extLst>
          </p:cNvPr>
          <p:cNvSpPr txBox="1">
            <a:spLocks/>
          </p:cNvSpPr>
          <p:nvPr/>
        </p:nvSpPr>
        <p:spPr>
          <a:xfrm>
            <a:off x="76200" y="152400"/>
            <a:ext cx="9982200" cy="10668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Broj </a:t>
            </a:r>
          </a:p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izvršilaca - projekcija</a:t>
            </a:r>
            <a:endParaRPr lang="en-US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733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228600"/>
            <a:ext cx="9982200" cy="10668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Broj izvršilaca –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 projekcije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8800" y="2047452"/>
            <a:ext cx="762000" cy="4984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000" dirty="0"/>
              <a:t>Radno</a:t>
            </a:r>
            <a:r>
              <a:rPr lang="sr-Latn-RS" sz="900" dirty="0"/>
              <a:t> mesto</a:t>
            </a:r>
            <a:endParaRPr lang="en-US" sz="900" dirty="0"/>
          </a:p>
        </p:txBody>
      </p:sp>
      <p:sp>
        <p:nvSpPr>
          <p:cNvPr id="10" name="Rectangle 9"/>
          <p:cNvSpPr/>
          <p:nvPr/>
        </p:nvSpPr>
        <p:spPr>
          <a:xfrm>
            <a:off x="2667000" y="2056977"/>
            <a:ext cx="533400" cy="4895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Broj smena dnevno</a:t>
            </a:r>
            <a:endParaRPr lang="en-US" sz="700" dirty="0"/>
          </a:p>
        </p:txBody>
      </p:sp>
      <p:sp>
        <p:nvSpPr>
          <p:cNvPr id="27" name="Rectangle 26"/>
          <p:cNvSpPr/>
          <p:nvPr/>
        </p:nvSpPr>
        <p:spPr>
          <a:xfrm>
            <a:off x="3276600" y="2056977"/>
            <a:ext cx="533400" cy="4895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Trajanje smene </a:t>
            </a:r>
          </a:p>
          <a:p>
            <a:pPr algn="ctr"/>
            <a:r>
              <a:rPr lang="sr-Latn-RS" sz="700" dirty="0"/>
              <a:t>(h)</a:t>
            </a:r>
            <a:endParaRPr lang="en-US" sz="700" dirty="0"/>
          </a:p>
        </p:txBody>
      </p:sp>
      <p:sp>
        <p:nvSpPr>
          <p:cNvPr id="28" name="Rectangle 27"/>
          <p:cNvSpPr/>
          <p:nvPr/>
        </p:nvSpPr>
        <p:spPr>
          <a:xfrm>
            <a:off x="3886200" y="2056977"/>
            <a:ext cx="533400" cy="4895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Broj izvršilaca dnevno</a:t>
            </a:r>
            <a:endParaRPr lang="en-US" sz="700" dirty="0"/>
          </a:p>
        </p:txBody>
      </p:sp>
      <p:sp>
        <p:nvSpPr>
          <p:cNvPr id="29" name="Rectangle 28"/>
          <p:cNvSpPr/>
          <p:nvPr/>
        </p:nvSpPr>
        <p:spPr>
          <a:xfrm>
            <a:off x="4495800" y="2056977"/>
            <a:ext cx="533400" cy="4895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Ukupno sati dnevno</a:t>
            </a:r>
            <a:endParaRPr lang="en-US" sz="700" dirty="0"/>
          </a:p>
        </p:txBody>
      </p:sp>
      <p:sp>
        <p:nvSpPr>
          <p:cNvPr id="30" name="Rectangle 29"/>
          <p:cNvSpPr/>
          <p:nvPr/>
        </p:nvSpPr>
        <p:spPr>
          <a:xfrm>
            <a:off x="5105400" y="2056977"/>
            <a:ext cx="533400" cy="4895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Broj smena mesečno</a:t>
            </a:r>
            <a:endParaRPr lang="en-US" sz="700" dirty="0"/>
          </a:p>
        </p:txBody>
      </p:sp>
      <p:sp>
        <p:nvSpPr>
          <p:cNvPr id="31" name="Rectangle 30"/>
          <p:cNvSpPr/>
          <p:nvPr/>
        </p:nvSpPr>
        <p:spPr>
          <a:xfrm>
            <a:off x="5715000" y="2056977"/>
            <a:ext cx="533400" cy="4895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Ukupno sati mesečno</a:t>
            </a:r>
            <a:endParaRPr lang="en-US" sz="700" dirty="0"/>
          </a:p>
        </p:txBody>
      </p:sp>
      <p:sp>
        <p:nvSpPr>
          <p:cNvPr id="32" name="Rectangle 31"/>
          <p:cNvSpPr/>
          <p:nvPr/>
        </p:nvSpPr>
        <p:spPr>
          <a:xfrm>
            <a:off x="6324600" y="2056977"/>
            <a:ext cx="533400" cy="4895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Fond smena</a:t>
            </a:r>
            <a:endParaRPr lang="en-US" sz="700" dirty="0"/>
          </a:p>
        </p:txBody>
      </p:sp>
      <p:sp>
        <p:nvSpPr>
          <p:cNvPr id="33" name="Rectangle 32"/>
          <p:cNvSpPr/>
          <p:nvPr/>
        </p:nvSpPr>
        <p:spPr>
          <a:xfrm>
            <a:off x="6934200" y="2056977"/>
            <a:ext cx="533400" cy="4895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Ukupno zarada mesečno</a:t>
            </a:r>
            <a:endParaRPr lang="en-US" sz="700" dirty="0"/>
          </a:p>
        </p:txBody>
      </p:sp>
      <p:sp>
        <p:nvSpPr>
          <p:cNvPr id="34" name="Rectangle 33"/>
          <p:cNvSpPr/>
          <p:nvPr/>
        </p:nvSpPr>
        <p:spPr>
          <a:xfrm>
            <a:off x="7543800" y="2056977"/>
            <a:ext cx="533400" cy="4895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Koefic.</a:t>
            </a:r>
            <a:endParaRPr lang="en-US" sz="700" dirty="0"/>
          </a:p>
        </p:txBody>
      </p:sp>
      <p:sp>
        <p:nvSpPr>
          <p:cNvPr id="35" name="Rectangle 34"/>
          <p:cNvSpPr/>
          <p:nvPr/>
        </p:nvSpPr>
        <p:spPr>
          <a:xfrm>
            <a:off x="8115300" y="2056977"/>
            <a:ext cx="533400" cy="4895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Ukupno koefic.</a:t>
            </a:r>
            <a:endParaRPr lang="en-US" sz="700" dirty="0"/>
          </a:p>
        </p:txBody>
      </p:sp>
      <p:sp>
        <p:nvSpPr>
          <p:cNvPr id="36" name="Rectangle 35"/>
          <p:cNvSpPr/>
          <p:nvPr/>
        </p:nvSpPr>
        <p:spPr>
          <a:xfrm>
            <a:off x="8686800" y="2056977"/>
            <a:ext cx="533400" cy="4895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Potreban broj izvršilaca</a:t>
            </a:r>
            <a:endParaRPr lang="en-US" sz="700" dirty="0"/>
          </a:p>
        </p:txBody>
      </p:sp>
      <p:sp>
        <p:nvSpPr>
          <p:cNvPr id="37" name="Rectangle 36"/>
          <p:cNvSpPr/>
          <p:nvPr/>
        </p:nvSpPr>
        <p:spPr>
          <a:xfrm>
            <a:off x="9296400" y="2047453"/>
            <a:ext cx="990600" cy="4984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900" dirty="0"/>
              <a:t>Budžet</a:t>
            </a:r>
            <a:endParaRPr lang="en-US" sz="900" dirty="0"/>
          </a:p>
        </p:txBody>
      </p:sp>
      <p:sp>
        <p:nvSpPr>
          <p:cNvPr id="38" name="Rectangle 37"/>
          <p:cNvSpPr/>
          <p:nvPr/>
        </p:nvSpPr>
        <p:spPr>
          <a:xfrm>
            <a:off x="1828800" y="2626273"/>
            <a:ext cx="7620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VMR I</a:t>
            </a:r>
            <a:endParaRPr lang="en-US" sz="1400" dirty="0"/>
          </a:p>
        </p:txBody>
      </p:sp>
      <p:sp>
        <p:nvSpPr>
          <p:cNvPr id="39" name="Rectangle 38"/>
          <p:cNvSpPr/>
          <p:nvPr/>
        </p:nvSpPr>
        <p:spPr>
          <a:xfrm>
            <a:off x="2667000" y="2635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</a:t>
            </a:r>
            <a:endParaRPr lang="en-US" sz="1400" dirty="0"/>
          </a:p>
        </p:txBody>
      </p:sp>
      <p:sp>
        <p:nvSpPr>
          <p:cNvPr id="40" name="Rectangle 39"/>
          <p:cNvSpPr/>
          <p:nvPr/>
        </p:nvSpPr>
        <p:spPr>
          <a:xfrm>
            <a:off x="3276600" y="2635796"/>
            <a:ext cx="533400" cy="29527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>
                <a:solidFill>
                  <a:schemeClr val="bg1"/>
                </a:solidFill>
              </a:rPr>
              <a:t>6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886200" y="2635796"/>
            <a:ext cx="533400" cy="295276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1</a:t>
            </a:r>
            <a:endParaRPr lang="en-US" sz="1600" b="1" dirty="0"/>
          </a:p>
        </p:txBody>
      </p:sp>
      <p:sp>
        <p:nvSpPr>
          <p:cNvPr id="42" name="Rectangle 41"/>
          <p:cNvSpPr/>
          <p:nvPr/>
        </p:nvSpPr>
        <p:spPr>
          <a:xfrm>
            <a:off x="4495800" y="2635796"/>
            <a:ext cx="533400" cy="295276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>
                <a:solidFill>
                  <a:schemeClr val="bg1"/>
                </a:solidFill>
              </a:rPr>
              <a:t>6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105400" y="2635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30</a:t>
            </a:r>
            <a:endParaRPr lang="en-US" sz="1400" dirty="0"/>
          </a:p>
        </p:txBody>
      </p:sp>
      <p:sp>
        <p:nvSpPr>
          <p:cNvPr id="44" name="Rectangle 43"/>
          <p:cNvSpPr/>
          <p:nvPr/>
        </p:nvSpPr>
        <p:spPr>
          <a:xfrm>
            <a:off x="5715000" y="2635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180</a:t>
            </a:r>
            <a:endParaRPr lang="en-US" sz="1400" dirty="0"/>
          </a:p>
        </p:txBody>
      </p:sp>
      <p:sp>
        <p:nvSpPr>
          <p:cNvPr id="45" name="Rectangle 44"/>
          <p:cNvSpPr/>
          <p:nvPr/>
        </p:nvSpPr>
        <p:spPr>
          <a:xfrm>
            <a:off x="6324600" y="2635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22</a:t>
            </a:r>
            <a:endParaRPr lang="en-US" sz="1400" dirty="0"/>
          </a:p>
        </p:txBody>
      </p:sp>
      <p:sp>
        <p:nvSpPr>
          <p:cNvPr id="46" name="Rectangle 45"/>
          <p:cNvSpPr/>
          <p:nvPr/>
        </p:nvSpPr>
        <p:spPr>
          <a:xfrm>
            <a:off x="6934200" y="2635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1,36</a:t>
            </a:r>
            <a:endParaRPr lang="en-US" sz="1400" dirty="0"/>
          </a:p>
        </p:txBody>
      </p:sp>
      <p:sp>
        <p:nvSpPr>
          <p:cNvPr id="47" name="Rectangle 46"/>
          <p:cNvSpPr/>
          <p:nvPr/>
        </p:nvSpPr>
        <p:spPr>
          <a:xfrm>
            <a:off x="7543800" y="2635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3.27</a:t>
            </a:r>
            <a:endParaRPr lang="en-US" sz="1400" dirty="0"/>
          </a:p>
        </p:txBody>
      </p:sp>
      <p:sp>
        <p:nvSpPr>
          <p:cNvPr id="48" name="Rectangle 47"/>
          <p:cNvSpPr/>
          <p:nvPr/>
        </p:nvSpPr>
        <p:spPr>
          <a:xfrm>
            <a:off x="8115300" y="2635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4,44</a:t>
            </a:r>
            <a:endParaRPr lang="en-US" sz="1400" dirty="0"/>
          </a:p>
        </p:txBody>
      </p:sp>
      <p:sp>
        <p:nvSpPr>
          <p:cNvPr id="49" name="Rectangle 48"/>
          <p:cNvSpPr/>
          <p:nvPr/>
        </p:nvSpPr>
        <p:spPr>
          <a:xfrm>
            <a:off x="8686800" y="2635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0" name="Rectangle 49"/>
          <p:cNvSpPr/>
          <p:nvPr/>
        </p:nvSpPr>
        <p:spPr>
          <a:xfrm>
            <a:off x="9296400" y="2626274"/>
            <a:ext cx="9906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124,320</a:t>
            </a:r>
            <a:endParaRPr lang="en-US" sz="1600" dirty="0"/>
          </a:p>
        </p:txBody>
      </p:sp>
      <p:sp>
        <p:nvSpPr>
          <p:cNvPr id="51" name="Rectangle 50"/>
          <p:cNvSpPr/>
          <p:nvPr/>
        </p:nvSpPr>
        <p:spPr>
          <a:xfrm>
            <a:off x="1828800" y="1666451"/>
            <a:ext cx="762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A</a:t>
            </a:r>
            <a:endParaRPr lang="en-US" b="1" dirty="0"/>
          </a:p>
        </p:txBody>
      </p:sp>
      <p:sp>
        <p:nvSpPr>
          <p:cNvPr id="52" name="Rectangle 51"/>
          <p:cNvSpPr/>
          <p:nvPr/>
        </p:nvSpPr>
        <p:spPr>
          <a:xfrm>
            <a:off x="26670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B</a:t>
            </a:r>
            <a:endParaRPr lang="en-US" b="1" dirty="0"/>
          </a:p>
        </p:txBody>
      </p:sp>
      <p:sp>
        <p:nvSpPr>
          <p:cNvPr id="53" name="Rectangle 52"/>
          <p:cNvSpPr/>
          <p:nvPr/>
        </p:nvSpPr>
        <p:spPr>
          <a:xfrm>
            <a:off x="32766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C</a:t>
            </a:r>
            <a:endParaRPr lang="en-US" b="1" dirty="0"/>
          </a:p>
        </p:txBody>
      </p:sp>
      <p:sp>
        <p:nvSpPr>
          <p:cNvPr id="54" name="Rectangle 53"/>
          <p:cNvSpPr/>
          <p:nvPr/>
        </p:nvSpPr>
        <p:spPr>
          <a:xfrm>
            <a:off x="38862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D</a:t>
            </a:r>
            <a:endParaRPr lang="en-US" b="1" dirty="0"/>
          </a:p>
        </p:txBody>
      </p:sp>
      <p:sp>
        <p:nvSpPr>
          <p:cNvPr id="55" name="Rectangle 54"/>
          <p:cNvSpPr/>
          <p:nvPr/>
        </p:nvSpPr>
        <p:spPr>
          <a:xfrm>
            <a:off x="44958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E</a:t>
            </a:r>
            <a:endParaRPr lang="en-US" b="1" dirty="0"/>
          </a:p>
        </p:txBody>
      </p:sp>
      <p:sp>
        <p:nvSpPr>
          <p:cNvPr id="56" name="Rectangle 55"/>
          <p:cNvSpPr/>
          <p:nvPr/>
        </p:nvSpPr>
        <p:spPr>
          <a:xfrm>
            <a:off x="51054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F</a:t>
            </a:r>
            <a:endParaRPr lang="en-US" b="1" dirty="0"/>
          </a:p>
        </p:txBody>
      </p:sp>
      <p:sp>
        <p:nvSpPr>
          <p:cNvPr id="57" name="Rectangle 56"/>
          <p:cNvSpPr/>
          <p:nvPr/>
        </p:nvSpPr>
        <p:spPr>
          <a:xfrm>
            <a:off x="57150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G</a:t>
            </a:r>
            <a:endParaRPr lang="en-US" b="1" dirty="0"/>
          </a:p>
        </p:txBody>
      </p:sp>
      <p:sp>
        <p:nvSpPr>
          <p:cNvPr id="58" name="Rectangle 57"/>
          <p:cNvSpPr/>
          <p:nvPr/>
        </p:nvSpPr>
        <p:spPr>
          <a:xfrm>
            <a:off x="63246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H</a:t>
            </a:r>
            <a:endParaRPr lang="en-US" b="1" dirty="0"/>
          </a:p>
        </p:txBody>
      </p:sp>
      <p:sp>
        <p:nvSpPr>
          <p:cNvPr id="59" name="Rectangle 58"/>
          <p:cNvSpPr/>
          <p:nvPr/>
        </p:nvSpPr>
        <p:spPr>
          <a:xfrm>
            <a:off x="69342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I</a:t>
            </a:r>
            <a:endParaRPr lang="en-US" b="1" dirty="0"/>
          </a:p>
        </p:txBody>
      </p:sp>
      <p:sp>
        <p:nvSpPr>
          <p:cNvPr id="60" name="Rectangle 59"/>
          <p:cNvSpPr/>
          <p:nvPr/>
        </p:nvSpPr>
        <p:spPr>
          <a:xfrm>
            <a:off x="75438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J</a:t>
            </a:r>
            <a:endParaRPr lang="en-US" b="1" dirty="0"/>
          </a:p>
        </p:txBody>
      </p:sp>
      <p:sp>
        <p:nvSpPr>
          <p:cNvPr id="61" name="Rectangle 60"/>
          <p:cNvSpPr/>
          <p:nvPr/>
        </p:nvSpPr>
        <p:spPr>
          <a:xfrm>
            <a:off x="81153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K</a:t>
            </a:r>
            <a:endParaRPr lang="en-US" b="1" dirty="0"/>
          </a:p>
        </p:txBody>
      </p:sp>
      <p:sp>
        <p:nvSpPr>
          <p:cNvPr id="62" name="Rectangle 61"/>
          <p:cNvSpPr/>
          <p:nvPr/>
        </p:nvSpPr>
        <p:spPr>
          <a:xfrm>
            <a:off x="86868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L</a:t>
            </a:r>
            <a:endParaRPr lang="en-US" b="1" dirty="0"/>
          </a:p>
        </p:txBody>
      </p:sp>
      <p:sp>
        <p:nvSpPr>
          <p:cNvPr id="63" name="Rectangle 62"/>
          <p:cNvSpPr/>
          <p:nvPr/>
        </p:nvSpPr>
        <p:spPr>
          <a:xfrm>
            <a:off x="9296400" y="1666452"/>
            <a:ext cx="990600" cy="30480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28.000</a:t>
            </a:r>
            <a:endParaRPr lang="en-US" sz="1400" b="1" dirty="0"/>
          </a:p>
        </p:txBody>
      </p:sp>
      <p:sp>
        <p:nvSpPr>
          <p:cNvPr id="220" name="Rectangle 219"/>
          <p:cNvSpPr/>
          <p:nvPr/>
        </p:nvSpPr>
        <p:spPr>
          <a:xfrm>
            <a:off x="1828800" y="3007273"/>
            <a:ext cx="7620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VMR II</a:t>
            </a:r>
            <a:endParaRPr lang="en-US" sz="1400" dirty="0"/>
          </a:p>
        </p:txBody>
      </p:sp>
      <p:sp>
        <p:nvSpPr>
          <p:cNvPr id="221" name="Rectangle 220"/>
          <p:cNvSpPr/>
          <p:nvPr/>
        </p:nvSpPr>
        <p:spPr>
          <a:xfrm>
            <a:off x="2667000" y="3016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</a:t>
            </a:r>
            <a:endParaRPr lang="en-US" sz="1400" dirty="0"/>
          </a:p>
        </p:txBody>
      </p:sp>
      <p:sp>
        <p:nvSpPr>
          <p:cNvPr id="222" name="Rectangle 221"/>
          <p:cNvSpPr/>
          <p:nvPr/>
        </p:nvSpPr>
        <p:spPr>
          <a:xfrm>
            <a:off x="3276600" y="3016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223" name="Rectangle 222"/>
          <p:cNvSpPr/>
          <p:nvPr/>
        </p:nvSpPr>
        <p:spPr>
          <a:xfrm>
            <a:off x="3886200" y="3016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</a:t>
            </a:r>
            <a:endParaRPr lang="en-US" sz="1400" dirty="0"/>
          </a:p>
        </p:txBody>
      </p:sp>
      <p:sp>
        <p:nvSpPr>
          <p:cNvPr id="224" name="Rectangle 223"/>
          <p:cNvSpPr/>
          <p:nvPr/>
        </p:nvSpPr>
        <p:spPr>
          <a:xfrm>
            <a:off x="4495800" y="3016796"/>
            <a:ext cx="533400" cy="29527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>
                <a:solidFill>
                  <a:schemeClr val="bg1"/>
                </a:solidFill>
              </a:rPr>
              <a:t>6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25" name="Rectangle 224"/>
          <p:cNvSpPr/>
          <p:nvPr/>
        </p:nvSpPr>
        <p:spPr>
          <a:xfrm>
            <a:off x="5105400" y="3016796"/>
            <a:ext cx="533400" cy="295276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30</a:t>
            </a:r>
            <a:endParaRPr lang="en-US" sz="1600" b="1" dirty="0"/>
          </a:p>
        </p:txBody>
      </p:sp>
      <p:sp>
        <p:nvSpPr>
          <p:cNvPr id="226" name="Rectangle 225"/>
          <p:cNvSpPr/>
          <p:nvPr/>
        </p:nvSpPr>
        <p:spPr>
          <a:xfrm>
            <a:off x="5715000" y="3016796"/>
            <a:ext cx="533400" cy="295276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>
                <a:solidFill>
                  <a:schemeClr val="bg1"/>
                </a:solidFill>
              </a:rPr>
              <a:t>180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27" name="Rectangle 226"/>
          <p:cNvSpPr/>
          <p:nvPr/>
        </p:nvSpPr>
        <p:spPr>
          <a:xfrm>
            <a:off x="6324600" y="3016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22</a:t>
            </a:r>
            <a:endParaRPr lang="en-US" sz="1400" dirty="0"/>
          </a:p>
        </p:txBody>
      </p:sp>
      <p:sp>
        <p:nvSpPr>
          <p:cNvPr id="228" name="Rectangle 227"/>
          <p:cNvSpPr/>
          <p:nvPr/>
        </p:nvSpPr>
        <p:spPr>
          <a:xfrm>
            <a:off x="6934200" y="3016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1,36</a:t>
            </a:r>
            <a:endParaRPr lang="en-US" sz="1400" dirty="0"/>
          </a:p>
        </p:txBody>
      </p:sp>
      <p:sp>
        <p:nvSpPr>
          <p:cNvPr id="229" name="Rectangle 228"/>
          <p:cNvSpPr/>
          <p:nvPr/>
        </p:nvSpPr>
        <p:spPr>
          <a:xfrm>
            <a:off x="7543800" y="3016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3.27</a:t>
            </a:r>
          </a:p>
        </p:txBody>
      </p:sp>
      <p:sp>
        <p:nvSpPr>
          <p:cNvPr id="230" name="Rectangle 229"/>
          <p:cNvSpPr/>
          <p:nvPr/>
        </p:nvSpPr>
        <p:spPr>
          <a:xfrm>
            <a:off x="8115300" y="3016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4,44</a:t>
            </a:r>
          </a:p>
        </p:txBody>
      </p:sp>
      <p:sp>
        <p:nvSpPr>
          <p:cNvPr id="231" name="Rectangle 230"/>
          <p:cNvSpPr/>
          <p:nvPr/>
        </p:nvSpPr>
        <p:spPr>
          <a:xfrm>
            <a:off x="8686800" y="3016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32" name="Rectangle 231"/>
          <p:cNvSpPr/>
          <p:nvPr/>
        </p:nvSpPr>
        <p:spPr>
          <a:xfrm>
            <a:off x="9296400" y="3007274"/>
            <a:ext cx="9906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124,320</a:t>
            </a:r>
          </a:p>
        </p:txBody>
      </p:sp>
      <p:sp>
        <p:nvSpPr>
          <p:cNvPr id="233" name="Rectangle 232"/>
          <p:cNvSpPr/>
          <p:nvPr/>
        </p:nvSpPr>
        <p:spPr>
          <a:xfrm>
            <a:off x="1828800" y="3388273"/>
            <a:ext cx="7620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VMR III</a:t>
            </a:r>
            <a:endParaRPr lang="en-US" sz="1400" dirty="0"/>
          </a:p>
        </p:txBody>
      </p:sp>
      <p:sp>
        <p:nvSpPr>
          <p:cNvPr id="234" name="Rectangle 233"/>
          <p:cNvSpPr/>
          <p:nvPr/>
        </p:nvSpPr>
        <p:spPr>
          <a:xfrm>
            <a:off x="2667000" y="3397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</a:t>
            </a:r>
            <a:endParaRPr lang="en-US" sz="1400" dirty="0"/>
          </a:p>
        </p:txBody>
      </p:sp>
      <p:sp>
        <p:nvSpPr>
          <p:cNvPr id="235" name="Rectangle 234"/>
          <p:cNvSpPr/>
          <p:nvPr/>
        </p:nvSpPr>
        <p:spPr>
          <a:xfrm>
            <a:off x="3276600" y="3397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236" name="Rectangle 235"/>
          <p:cNvSpPr/>
          <p:nvPr/>
        </p:nvSpPr>
        <p:spPr>
          <a:xfrm>
            <a:off x="3886200" y="3397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</a:t>
            </a:r>
            <a:endParaRPr lang="en-US" sz="1400" dirty="0"/>
          </a:p>
        </p:txBody>
      </p:sp>
      <p:sp>
        <p:nvSpPr>
          <p:cNvPr id="237" name="Rectangle 236"/>
          <p:cNvSpPr/>
          <p:nvPr/>
        </p:nvSpPr>
        <p:spPr>
          <a:xfrm>
            <a:off x="4495800" y="3397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238" name="Rectangle 237"/>
          <p:cNvSpPr/>
          <p:nvPr/>
        </p:nvSpPr>
        <p:spPr>
          <a:xfrm>
            <a:off x="5105400" y="3397796"/>
            <a:ext cx="533400" cy="29527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>
                <a:solidFill>
                  <a:schemeClr val="bg1"/>
                </a:solidFill>
              </a:rPr>
              <a:t>30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39" name="Rectangle 238"/>
          <p:cNvSpPr/>
          <p:nvPr/>
        </p:nvSpPr>
        <p:spPr>
          <a:xfrm>
            <a:off x="5715000" y="3397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180</a:t>
            </a:r>
            <a:endParaRPr lang="en-US" sz="1400" dirty="0"/>
          </a:p>
        </p:txBody>
      </p:sp>
      <p:sp>
        <p:nvSpPr>
          <p:cNvPr id="240" name="Rectangle 239"/>
          <p:cNvSpPr/>
          <p:nvPr/>
        </p:nvSpPr>
        <p:spPr>
          <a:xfrm>
            <a:off x="6324600" y="3397796"/>
            <a:ext cx="533400" cy="295276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22</a:t>
            </a:r>
            <a:endParaRPr lang="en-US" sz="1600" b="1" dirty="0"/>
          </a:p>
        </p:txBody>
      </p:sp>
      <p:sp>
        <p:nvSpPr>
          <p:cNvPr id="241" name="Rectangle 240"/>
          <p:cNvSpPr/>
          <p:nvPr/>
        </p:nvSpPr>
        <p:spPr>
          <a:xfrm>
            <a:off x="6934200" y="3397796"/>
            <a:ext cx="533400" cy="295276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1,36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42" name="Rectangle 241"/>
          <p:cNvSpPr/>
          <p:nvPr/>
        </p:nvSpPr>
        <p:spPr>
          <a:xfrm>
            <a:off x="7543800" y="3397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3.27</a:t>
            </a:r>
          </a:p>
        </p:txBody>
      </p:sp>
      <p:sp>
        <p:nvSpPr>
          <p:cNvPr id="243" name="Rectangle 242"/>
          <p:cNvSpPr/>
          <p:nvPr/>
        </p:nvSpPr>
        <p:spPr>
          <a:xfrm>
            <a:off x="8115300" y="3397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4,44</a:t>
            </a:r>
          </a:p>
        </p:txBody>
      </p:sp>
      <p:sp>
        <p:nvSpPr>
          <p:cNvPr id="244" name="Rectangle 243"/>
          <p:cNvSpPr/>
          <p:nvPr/>
        </p:nvSpPr>
        <p:spPr>
          <a:xfrm>
            <a:off x="8686800" y="3397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45" name="Rectangle 244"/>
          <p:cNvSpPr/>
          <p:nvPr/>
        </p:nvSpPr>
        <p:spPr>
          <a:xfrm>
            <a:off x="9296400" y="3388274"/>
            <a:ext cx="9906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124,320</a:t>
            </a:r>
          </a:p>
        </p:txBody>
      </p:sp>
      <p:sp>
        <p:nvSpPr>
          <p:cNvPr id="246" name="Rectangle 245"/>
          <p:cNvSpPr/>
          <p:nvPr/>
        </p:nvSpPr>
        <p:spPr>
          <a:xfrm>
            <a:off x="1828800" y="3769273"/>
            <a:ext cx="7620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VMR IV</a:t>
            </a:r>
            <a:endParaRPr lang="en-US" sz="1400" dirty="0"/>
          </a:p>
        </p:txBody>
      </p:sp>
      <p:sp>
        <p:nvSpPr>
          <p:cNvPr id="247" name="Rectangle 246"/>
          <p:cNvSpPr/>
          <p:nvPr/>
        </p:nvSpPr>
        <p:spPr>
          <a:xfrm>
            <a:off x="2667000" y="3778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</a:t>
            </a:r>
            <a:endParaRPr lang="en-US" sz="1400" dirty="0"/>
          </a:p>
        </p:txBody>
      </p:sp>
      <p:sp>
        <p:nvSpPr>
          <p:cNvPr id="248" name="Rectangle 247"/>
          <p:cNvSpPr/>
          <p:nvPr/>
        </p:nvSpPr>
        <p:spPr>
          <a:xfrm>
            <a:off x="3276600" y="3778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249" name="Rectangle 248"/>
          <p:cNvSpPr/>
          <p:nvPr/>
        </p:nvSpPr>
        <p:spPr>
          <a:xfrm>
            <a:off x="3886200" y="3778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</a:t>
            </a:r>
            <a:endParaRPr lang="en-US" sz="1400" dirty="0"/>
          </a:p>
        </p:txBody>
      </p:sp>
      <p:sp>
        <p:nvSpPr>
          <p:cNvPr id="250" name="Rectangle 249"/>
          <p:cNvSpPr/>
          <p:nvPr/>
        </p:nvSpPr>
        <p:spPr>
          <a:xfrm>
            <a:off x="4495800" y="3778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251" name="Rectangle 250"/>
          <p:cNvSpPr/>
          <p:nvPr/>
        </p:nvSpPr>
        <p:spPr>
          <a:xfrm>
            <a:off x="5105400" y="3778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30</a:t>
            </a:r>
            <a:endParaRPr lang="en-US" sz="1400" dirty="0"/>
          </a:p>
        </p:txBody>
      </p:sp>
      <p:sp>
        <p:nvSpPr>
          <p:cNvPr id="252" name="Rectangle 251"/>
          <p:cNvSpPr/>
          <p:nvPr/>
        </p:nvSpPr>
        <p:spPr>
          <a:xfrm>
            <a:off x="5715000" y="3778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180</a:t>
            </a:r>
            <a:endParaRPr lang="en-US" sz="1400" dirty="0"/>
          </a:p>
        </p:txBody>
      </p:sp>
      <p:sp>
        <p:nvSpPr>
          <p:cNvPr id="253" name="Rectangle 252"/>
          <p:cNvSpPr/>
          <p:nvPr/>
        </p:nvSpPr>
        <p:spPr>
          <a:xfrm>
            <a:off x="6324600" y="3778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22</a:t>
            </a:r>
            <a:endParaRPr lang="en-US" sz="1400" dirty="0"/>
          </a:p>
        </p:txBody>
      </p:sp>
      <p:sp>
        <p:nvSpPr>
          <p:cNvPr id="254" name="Rectangle 253"/>
          <p:cNvSpPr/>
          <p:nvPr/>
        </p:nvSpPr>
        <p:spPr>
          <a:xfrm>
            <a:off x="6934200" y="3778796"/>
            <a:ext cx="533400" cy="29527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1,36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55" name="Rectangle 254"/>
          <p:cNvSpPr/>
          <p:nvPr/>
        </p:nvSpPr>
        <p:spPr>
          <a:xfrm>
            <a:off x="7543800" y="3778796"/>
            <a:ext cx="533400" cy="295276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/>
              <a:t>3.27</a:t>
            </a:r>
          </a:p>
        </p:txBody>
      </p:sp>
      <p:sp>
        <p:nvSpPr>
          <p:cNvPr id="256" name="Rectangle 255"/>
          <p:cNvSpPr/>
          <p:nvPr/>
        </p:nvSpPr>
        <p:spPr>
          <a:xfrm>
            <a:off x="8115300" y="3778796"/>
            <a:ext cx="533400" cy="295276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4,44</a:t>
            </a:r>
          </a:p>
        </p:txBody>
      </p:sp>
      <p:sp>
        <p:nvSpPr>
          <p:cNvPr id="257" name="Rectangle 256"/>
          <p:cNvSpPr/>
          <p:nvPr/>
        </p:nvSpPr>
        <p:spPr>
          <a:xfrm>
            <a:off x="8686800" y="3778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58" name="Rectangle 257"/>
          <p:cNvSpPr/>
          <p:nvPr/>
        </p:nvSpPr>
        <p:spPr>
          <a:xfrm>
            <a:off x="9296400" y="3769274"/>
            <a:ext cx="9906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124,320</a:t>
            </a:r>
          </a:p>
        </p:txBody>
      </p:sp>
      <p:sp>
        <p:nvSpPr>
          <p:cNvPr id="259" name="Rectangle 258"/>
          <p:cNvSpPr/>
          <p:nvPr/>
        </p:nvSpPr>
        <p:spPr>
          <a:xfrm>
            <a:off x="1828800" y="4150273"/>
            <a:ext cx="762000" cy="300645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∑ VMR</a:t>
            </a:r>
            <a:endParaRPr lang="en-US" sz="1400" dirty="0"/>
          </a:p>
        </p:txBody>
      </p:sp>
      <p:sp>
        <p:nvSpPr>
          <p:cNvPr id="260" name="Rectangle 259"/>
          <p:cNvSpPr/>
          <p:nvPr/>
        </p:nvSpPr>
        <p:spPr>
          <a:xfrm>
            <a:off x="2667000" y="4159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4</a:t>
            </a:r>
            <a:endParaRPr lang="en-US" sz="1400" dirty="0"/>
          </a:p>
        </p:txBody>
      </p:sp>
      <p:sp>
        <p:nvSpPr>
          <p:cNvPr id="261" name="Rectangle 260"/>
          <p:cNvSpPr/>
          <p:nvPr/>
        </p:nvSpPr>
        <p:spPr>
          <a:xfrm>
            <a:off x="3276600" y="4159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262" name="Rectangle 261"/>
          <p:cNvSpPr/>
          <p:nvPr/>
        </p:nvSpPr>
        <p:spPr>
          <a:xfrm>
            <a:off x="3886200" y="4159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/>
              <a:t>4</a:t>
            </a:r>
            <a:endParaRPr lang="en-US" sz="1400" b="1" dirty="0"/>
          </a:p>
        </p:txBody>
      </p:sp>
      <p:sp>
        <p:nvSpPr>
          <p:cNvPr id="263" name="Rectangle 262"/>
          <p:cNvSpPr/>
          <p:nvPr/>
        </p:nvSpPr>
        <p:spPr>
          <a:xfrm>
            <a:off x="4495800" y="4159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24</a:t>
            </a:r>
            <a:endParaRPr lang="en-US" sz="1400" dirty="0"/>
          </a:p>
        </p:txBody>
      </p:sp>
      <p:sp>
        <p:nvSpPr>
          <p:cNvPr id="264" name="Rectangle 263"/>
          <p:cNvSpPr/>
          <p:nvPr/>
        </p:nvSpPr>
        <p:spPr>
          <a:xfrm>
            <a:off x="5105400" y="4159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120</a:t>
            </a:r>
            <a:endParaRPr lang="en-US" sz="1400" dirty="0"/>
          </a:p>
        </p:txBody>
      </p:sp>
      <p:sp>
        <p:nvSpPr>
          <p:cNvPr id="265" name="Rectangle 264"/>
          <p:cNvSpPr/>
          <p:nvPr/>
        </p:nvSpPr>
        <p:spPr>
          <a:xfrm>
            <a:off x="5715000" y="4159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720</a:t>
            </a:r>
            <a:endParaRPr lang="en-US" sz="1400" dirty="0"/>
          </a:p>
        </p:txBody>
      </p:sp>
      <p:sp>
        <p:nvSpPr>
          <p:cNvPr id="266" name="Rectangle 265"/>
          <p:cNvSpPr/>
          <p:nvPr/>
        </p:nvSpPr>
        <p:spPr>
          <a:xfrm>
            <a:off x="6324600" y="4159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22</a:t>
            </a:r>
            <a:endParaRPr lang="en-US" sz="1400" dirty="0"/>
          </a:p>
        </p:txBody>
      </p:sp>
      <p:sp>
        <p:nvSpPr>
          <p:cNvPr id="267" name="Rectangle 266"/>
          <p:cNvSpPr/>
          <p:nvPr/>
        </p:nvSpPr>
        <p:spPr>
          <a:xfrm>
            <a:off x="6934200" y="4159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/>
              <a:t>5,45</a:t>
            </a:r>
            <a:endParaRPr lang="en-US" sz="1400" b="1" dirty="0"/>
          </a:p>
        </p:txBody>
      </p:sp>
      <p:sp>
        <p:nvSpPr>
          <p:cNvPr id="268" name="Rectangle 267"/>
          <p:cNvSpPr/>
          <p:nvPr/>
        </p:nvSpPr>
        <p:spPr>
          <a:xfrm>
            <a:off x="7543800" y="4159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3.27</a:t>
            </a:r>
          </a:p>
        </p:txBody>
      </p:sp>
      <p:sp>
        <p:nvSpPr>
          <p:cNvPr id="269" name="Rectangle 268"/>
          <p:cNvSpPr/>
          <p:nvPr/>
        </p:nvSpPr>
        <p:spPr>
          <a:xfrm>
            <a:off x="8115300" y="4159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17,82</a:t>
            </a:r>
            <a:endParaRPr lang="en-US" sz="1200" dirty="0"/>
          </a:p>
        </p:txBody>
      </p:sp>
      <p:sp>
        <p:nvSpPr>
          <p:cNvPr id="270" name="Rectangle 269"/>
          <p:cNvSpPr/>
          <p:nvPr/>
        </p:nvSpPr>
        <p:spPr>
          <a:xfrm>
            <a:off x="8686800" y="4159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/>
              <a:t>7</a:t>
            </a:r>
            <a:endParaRPr lang="en-US" sz="1400" b="1" dirty="0"/>
          </a:p>
        </p:txBody>
      </p:sp>
      <p:sp>
        <p:nvSpPr>
          <p:cNvPr id="271" name="Rectangle 270"/>
          <p:cNvSpPr/>
          <p:nvPr/>
        </p:nvSpPr>
        <p:spPr>
          <a:xfrm>
            <a:off x="9296400" y="4150274"/>
            <a:ext cx="990600" cy="300645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497,280</a:t>
            </a:r>
            <a:endParaRPr lang="en-US" sz="1600" b="1" dirty="0"/>
          </a:p>
        </p:txBody>
      </p:sp>
      <p:sp>
        <p:nvSpPr>
          <p:cNvPr id="272" name="Rectangle 271"/>
          <p:cNvSpPr/>
          <p:nvPr/>
        </p:nvSpPr>
        <p:spPr>
          <a:xfrm>
            <a:off x="1828800" y="4531273"/>
            <a:ext cx="7620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K 1</a:t>
            </a:r>
            <a:endParaRPr lang="en-US" sz="1400" dirty="0"/>
          </a:p>
        </p:txBody>
      </p:sp>
      <p:sp>
        <p:nvSpPr>
          <p:cNvPr id="273" name="Rectangle 272"/>
          <p:cNvSpPr/>
          <p:nvPr/>
        </p:nvSpPr>
        <p:spPr>
          <a:xfrm>
            <a:off x="2667000" y="4540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</a:t>
            </a:r>
            <a:endParaRPr lang="en-US" sz="1400" dirty="0"/>
          </a:p>
        </p:txBody>
      </p:sp>
      <p:sp>
        <p:nvSpPr>
          <p:cNvPr id="274" name="Rectangle 273"/>
          <p:cNvSpPr/>
          <p:nvPr/>
        </p:nvSpPr>
        <p:spPr>
          <a:xfrm>
            <a:off x="3276600" y="4540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275" name="Rectangle 274"/>
          <p:cNvSpPr/>
          <p:nvPr/>
        </p:nvSpPr>
        <p:spPr>
          <a:xfrm>
            <a:off x="3886200" y="4540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</a:t>
            </a:r>
            <a:endParaRPr lang="en-US" sz="1400" dirty="0"/>
          </a:p>
        </p:txBody>
      </p:sp>
      <p:sp>
        <p:nvSpPr>
          <p:cNvPr id="276" name="Rectangle 275"/>
          <p:cNvSpPr/>
          <p:nvPr/>
        </p:nvSpPr>
        <p:spPr>
          <a:xfrm>
            <a:off x="4495800" y="4540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18</a:t>
            </a:r>
            <a:endParaRPr lang="en-US" sz="1400" dirty="0"/>
          </a:p>
        </p:txBody>
      </p:sp>
      <p:sp>
        <p:nvSpPr>
          <p:cNvPr id="277" name="Rectangle 276"/>
          <p:cNvSpPr/>
          <p:nvPr/>
        </p:nvSpPr>
        <p:spPr>
          <a:xfrm>
            <a:off x="5105400" y="4540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90</a:t>
            </a:r>
            <a:endParaRPr lang="en-US" sz="1400" dirty="0"/>
          </a:p>
        </p:txBody>
      </p:sp>
      <p:sp>
        <p:nvSpPr>
          <p:cNvPr id="278" name="Rectangle 277"/>
          <p:cNvSpPr/>
          <p:nvPr/>
        </p:nvSpPr>
        <p:spPr>
          <a:xfrm>
            <a:off x="5715000" y="4540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1.620</a:t>
            </a:r>
            <a:endParaRPr lang="en-US" sz="1200" dirty="0"/>
          </a:p>
        </p:txBody>
      </p:sp>
      <p:sp>
        <p:nvSpPr>
          <p:cNvPr id="279" name="Rectangle 278"/>
          <p:cNvSpPr/>
          <p:nvPr/>
        </p:nvSpPr>
        <p:spPr>
          <a:xfrm>
            <a:off x="6324600" y="4540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22</a:t>
            </a:r>
            <a:endParaRPr lang="en-US" sz="1400" dirty="0"/>
          </a:p>
        </p:txBody>
      </p:sp>
      <p:sp>
        <p:nvSpPr>
          <p:cNvPr id="280" name="Rectangle 279"/>
          <p:cNvSpPr/>
          <p:nvPr/>
        </p:nvSpPr>
        <p:spPr>
          <a:xfrm>
            <a:off x="6934200" y="4540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4,09</a:t>
            </a:r>
            <a:endParaRPr lang="en-US" sz="1400" dirty="0"/>
          </a:p>
        </p:txBody>
      </p:sp>
      <p:sp>
        <p:nvSpPr>
          <p:cNvPr id="281" name="Rectangle 280"/>
          <p:cNvSpPr/>
          <p:nvPr/>
        </p:nvSpPr>
        <p:spPr>
          <a:xfrm>
            <a:off x="7543800" y="4540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2,99</a:t>
            </a:r>
            <a:endParaRPr lang="en-US" sz="1400" dirty="0"/>
          </a:p>
        </p:txBody>
      </p:sp>
      <p:sp>
        <p:nvSpPr>
          <p:cNvPr id="282" name="Rectangle 281"/>
          <p:cNvSpPr/>
          <p:nvPr/>
        </p:nvSpPr>
        <p:spPr>
          <a:xfrm>
            <a:off x="8115300" y="4540796"/>
            <a:ext cx="533400" cy="29527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12,2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83" name="Rectangle 282"/>
          <p:cNvSpPr/>
          <p:nvPr/>
        </p:nvSpPr>
        <p:spPr>
          <a:xfrm>
            <a:off x="8686800" y="4540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284" name="Rectangle 283"/>
          <p:cNvSpPr/>
          <p:nvPr/>
        </p:nvSpPr>
        <p:spPr>
          <a:xfrm>
            <a:off x="9296400" y="4531274"/>
            <a:ext cx="990600" cy="300645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>
                <a:solidFill>
                  <a:schemeClr val="bg1"/>
                </a:solidFill>
              </a:rPr>
              <a:t>342,160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1828800" y="4912273"/>
            <a:ext cx="7620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K 2</a:t>
            </a:r>
            <a:endParaRPr lang="en-US" sz="1400" dirty="0"/>
          </a:p>
        </p:txBody>
      </p:sp>
      <p:sp>
        <p:nvSpPr>
          <p:cNvPr id="286" name="Rectangle 285"/>
          <p:cNvSpPr/>
          <p:nvPr/>
        </p:nvSpPr>
        <p:spPr>
          <a:xfrm>
            <a:off x="2667000" y="4921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</a:t>
            </a:r>
            <a:endParaRPr lang="en-US" sz="1400" dirty="0"/>
          </a:p>
        </p:txBody>
      </p:sp>
      <p:sp>
        <p:nvSpPr>
          <p:cNvPr id="287" name="Rectangle 286"/>
          <p:cNvSpPr/>
          <p:nvPr/>
        </p:nvSpPr>
        <p:spPr>
          <a:xfrm>
            <a:off x="3276600" y="4921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288" name="Rectangle 287"/>
          <p:cNvSpPr/>
          <p:nvPr/>
        </p:nvSpPr>
        <p:spPr>
          <a:xfrm>
            <a:off x="3886200" y="4921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</a:t>
            </a:r>
            <a:endParaRPr lang="en-US" sz="1400" dirty="0"/>
          </a:p>
        </p:txBody>
      </p:sp>
      <p:sp>
        <p:nvSpPr>
          <p:cNvPr id="289" name="Rectangle 288"/>
          <p:cNvSpPr/>
          <p:nvPr/>
        </p:nvSpPr>
        <p:spPr>
          <a:xfrm>
            <a:off x="4495800" y="4921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18</a:t>
            </a:r>
            <a:endParaRPr lang="en-US" sz="1400" dirty="0"/>
          </a:p>
        </p:txBody>
      </p:sp>
      <p:sp>
        <p:nvSpPr>
          <p:cNvPr id="290" name="Rectangle 289"/>
          <p:cNvSpPr/>
          <p:nvPr/>
        </p:nvSpPr>
        <p:spPr>
          <a:xfrm>
            <a:off x="5105400" y="4921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90</a:t>
            </a:r>
            <a:endParaRPr lang="en-US" sz="1400" dirty="0"/>
          </a:p>
        </p:txBody>
      </p:sp>
      <p:sp>
        <p:nvSpPr>
          <p:cNvPr id="291" name="Rectangle 290"/>
          <p:cNvSpPr/>
          <p:nvPr/>
        </p:nvSpPr>
        <p:spPr>
          <a:xfrm>
            <a:off x="5715000" y="4921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1.620</a:t>
            </a:r>
            <a:endParaRPr lang="en-US" sz="1200" dirty="0"/>
          </a:p>
        </p:txBody>
      </p:sp>
      <p:sp>
        <p:nvSpPr>
          <p:cNvPr id="292" name="Rectangle 291"/>
          <p:cNvSpPr/>
          <p:nvPr/>
        </p:nvSpPr>
        <p:spPr>
          <a:xfrm>
            <a:off x="6324600" y="4921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22</a:t>
            </a:r>
            <a:endParaRPr lang="en-US" sz="1400" dirty="0"/>
          </a:p>
        </p:txBody>
      </p:sp>
      <p:sp>
        <p:nvSpPr>
          <p:cNvPr id="293" name="Rectangle 292"/>
          <p:cNvSpPr/>
          <p:nvPr/>
        </p:nvSpPr>
        <p:spPr>
          <a:xfrm>
            <a:off x="6934200" y="4921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4,09</a:t>
            </a:r>
            <a:endParaRPr lang="en-US" sz="1400" dirty="0"/>
          </a:p>
        </p:txBody>
      </p:sp>
      <p:sp>
        <p:nvSpPr>
          <p:cNvPr id="294" name="Rectangle 293"/>
          <p:cNvSpPr/>
          <p:nvPr/>
        </p:nvSpPr>
        <p:spPr>
          <a:xfrm>
            <a:off x="7543800" y="4921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2,99</a:t>
            </a:r>
          </a:p>
        </p:txBody>
      </p:sp>
      <p:sp>
        <p:nvSpPr>
          <p:cNvPr id="295" name="Rectangle 294"/>
          <p:cNvSpPr/>
          <p:nvPr/>
        </p:nvSpPr>
        <p:spPr>
          <a:xfrm>
            <a:off x="8115300" y="4921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12,22</a:t>
            </a:r>
          </a:p>
        </p:txBody>
      </p:sp>
      <p:sp>
        <p:nvSpPr>
          <p:cNvPr id="296" name="Rectangle 295"/>
          <p:cNvSpPr/>
          <p:nvPr/>
        </p:nvSpPr>
        <p:spPr>
          <a:xfrm>
            <a:off x="8686800" y="4921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297" name="Rectangle 296"/>
          <p:cNvSpPr/>
          <p:nvPr/>
        </p:nvSpPr>
        <p:spPr>
          <a:xfrm>
            <a:off x="9296400" y="4912274"/>
            <a:ext cx="9906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342,160</a:t>
            </a:r>
          </a:p>
        </p:txBody>
      </p:sp>
      <p:sp>
        <p:nvSpPr>
          <p:cNvPr id="298" name="Rectangle 297"/>
          <p:cNvSpPr/>
          <p:nvPr/>
        </p:nvSpPr>
        <p:spPr>
          <a:xfrm>
            <a:off x="1828800" y="5293273"/>
            <a:ext cx="7620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K 3</a:t>
            </a:r>
            <a:endParaRPr lang="en-US" sz="1400" dirty="0"/>
          </a:p>
        </p:txBody>
      </p:sp>
      <p:sp>
        <p:nvSpPr>
          <p:cNvPr id="299" name="Rectangle 298"/>
          <p:cNvSpPr/>
          <p:nvPr/>
        </p:nvSpPr>
        <p:spPr>
          <a:xfrm>
            <a:off x="2667000" y="5302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</a:t>
            </a:r>
            <a:endParaRPr lang="en-US" sz="1400" dirty="0"/>
          </a:p>
        </p:txBody>
      </p:sp>
      <p:sp>
        <p:nvSpPr>
          <p:cNvPr id="300" name="Rectangle 299"/>
          <p:cNvSpPr/>
          <p:nvPr/>
        </p:nvSpPr>
        <p:spPr>
          <a:xfrm>
            <a:off x="3276600" y="5302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301" name="Rectangle 300"/>
          <p:cNvSpPr/>
          <p:nvPr/>
        </p:nvSpPr>
        <p:spPr>
          <a:xfrm>
            <a:off x="3886200" y="5302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</a:t>
            </a:r>
            <a:endParaRPr lang="en-US" sz="1400" dirty="0"/>
          </a:p>
        </p:txBody>
      </p:sp>
      <p:sp>
        <p:nvSpPr>
          <p:cNvPr id="302" name="Rectangle 301"/>
          <p:cNvSpPr/>
          <p:nvPr/>
        </p:nvSpPr>
        <p:spPr>
          <a:xfrm>
            <a:off x="4495800" y="5302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18</a:t>
            </a:r>
            <a:endParaRPr lang="en-US" sz="1400" dirty="0"/>
          </a:p>
        </p:txBody>
      </p:sp>
      <p:sp>
        <p:nvSpPr>
          <p:cNvPr id="303" name="Rectangle 302"/>
          <p:cNvSpPr/>
          <p:nvPr/>
        </p:nvSpPr>
        <p:spPr>
          <a:xfrm>
            <a:off x="5105400" y="5302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90</a:t>
            </a:r>
            <a:endParaRPr lang="en-US" sz="1400" dirty="0"/>
          </a:p>
        </p:txBody>
      </p:sp>
      <p:sp>
        <p:nvSpPr>
          <p:cNvPr id="304" name="Rectangle 303"/>
          <p:cNvSpPr/>
          <p:nvPr/>
        </p:nvSpPr>
        <p:spPr>
          <a:xfrm>
            <a:off x="5715000" y="5302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1.620</a:t>
            </a:r>
            <a:endParaRPr lang="en-US" sz="1200" dirty="0"/>
          </a:p>
        </p:txBody>
      </p:sp>
      <p:sp>
        <p:nvSpPr>
          <p:cNvPr id="305" name="Rectangle 304"/>
          <p:cNvSpPr/>
          <p:nvPr/>
        </p:nvSpPr>
        <p:spPr>
          <a:xfrm>
            <a:off x="6324600" y="5302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22</a:t>
            </a:r>
            <a:endParaRPr lang="en-US" sz="1400" dirty="0"/>
          </a:p>
        </p:txBody>
      </p:sp>
      <p:sp>
        <p:nvSpPr>
          <p:cNvPr id="306" name="Rectangle 305"/>
          <p:cNvSpPr/>
          <p:nvPr/>
        </p:nvSpPr>
        <p:spPr>
          <a:xfrm>
            <a:off x="6934200" y="5302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4,09</a:t>
            </a:r>
            <a:endParaRPr lang="en-US" sz="1400" dirty="0"/>
          </a:p>
        </p:txBody>
      </p:sp>
      <p:sp>
        <p:nvSpPr>
          <p:cNvPr id="307" name="Rectangle 306"/>
          <p:cNvSpPr/>
          <p:nvPr/>
        </p:nvSpPr>
        <p:spPr>
          <a:xfrm>
            <a:off x="7543800" y="5302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2,99</a:t>
            </a:r>
          </a:p>
        </p:txBody>
      </p:sp>
      <p:sp>
        <p:nvSpPr>
          <p:cNvPr id="308" name="Rectangle 307"/>
          <p:cNvSpPr/>
          <p:nvPr/>
        </p:nvSpPr>
        <p:spPr>
          <a:xfrm>
            <a:off x="8115300" y="5302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12,22</a:t>
            </a:r>
          </a:p>
        </p:txBody>
      </p:sp>
      <p:sp>
        <p:nvSpPr>
          <p:cNvPr id="309" name="Rectangle 308"/>
          <p:cNvSpPr/>
          <p:nvPr/>
        </p:nvSpPr>
        <p:spPr>
          <a:xfrm>
            <a:off x="8686800" y="5302796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310" name="Rectangle 309"/>
          <p:cNvSpPr/>
          <p:nvPr/>
        </p:nvSpPr>
        <p:spPr>
          <a:xfrm>
            <a:off x="9296400" y="5293274"/>
            <a:ext cx="9906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342,160</a:t>
            </a:r>
          </a:p>
        </p:txBody>
      </p:sp>
      <p:sp>
        <p:nvSpPr>
          <p:cNvPr id="311" name="Rectangle 310"/>
          <p:cNvSpPr/>
          <p:nvPr/>
        </p:nvSpPr>
        <p:spPr>
          <a:xfrm>
            <a:off x="1828800" y="5674273"/>
            <a:ext cx="762000" cy="300645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∑ K</a:t>
            </a:r>
          </a:p>
        </p:txBody>
      </p:sp>
      <p:sp>
        <p:nvSpPr>
          <p:cNvPr id="312" name="Rectangle 311"/>
          <p:cNvSpPr/>
          <p:nvPr/>
        </p:nvSpPr>
        <p:spPr>
          <a:xfrm>
            <a:off x="2667000" y="5683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9</a:t>
            </a:r>
            <a:endParaRPr lang="en-US" sz="1400" dirty="0"/>
          </a:p>
        </p:txBody>
      </p:sp>
      <p:sp>
        <p:nvSpPr>
          <p:cNvPr id="313" name="Rectangle 312"/>
          <p:cNvSpPr/>
          <p:nvPr/>
        </p:nvSpPr>
        <p:spPr>
          <a:xfrm>
            <a:off x="3276600" y="5683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314" name="Rectangle 313"/>
          <p:cNvSpPr/>
          <p:nvPr/>
        </p:nvSpPr>
        <p:spPr>
          <a:xfrm>
            <a:off x="3886200" y="5683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/>
              <a:t>9</a:t>
            </a:r>
            <a:endParaRPr lang="en-US" sz="1400" b="1" dirty="0"/>
          </a:p>
        </p:txBody>
      </p:sp>
      <p:sp>
        <p:nvSpPr>
          <p:cNvPr id="315" name="Rectangle 314"/>
          <p:cNvSpPr/>
          <p:nvPr/>
        </p:nvSpPr>
        <p:spPr>
          <a:xfrm>
            <a:off x="4495800" y="5683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54</a:t>
            </a:r>
            <a:endParaRPr lang="en-US" sz="1400" dirty="0"/>
          </a:p>
        </p:txBody>
      </p:sp>
      <p:sp>
        <p:nvSpPr>
          <p:cNvPr id="316" name="Rectangle 315"/>
          <p:cNvSpPr/>
          <p:nvPr/>
        </p:nvSpPr>
        <p:spPr>
          <a:xfrm>
            <a:off x="5105400" y="5683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270</a:t>
            </a:r>
            <a:endParaRPr lang="en-US" sz="1400" dirty="0"/>
          </a:p>
        </p:txBody>
      </p:sp>
      <p:sp>
        <p:nvSpPr>
          <p:cNvPr id="317" name="Rectangle 316"/>
          <p:cNvSpPr/>
          <p:nvPr/>
        </p:nvSpPr>
        <p:spPr>
          <a:xfrm>
            <a:off x="5715000" y="5683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2160</a:t>
            </a:r>
            <a:endParaRPr lang="en-US" sz="1200" dirty="0"/>
          </a:p>
        </p:txBody>
      </p:sp>
      <p:sp>
        <p:nvSpPr>
          <p:cNvPr id="318" name="Rectangle 317"/>
          <p:cNvSpPr/>
          <p:nvPr/>
        </p:nvSpPr>
        <p:spPr>
          <a:xfrm>
            <a:off x="6324600" y="5683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22</a:t>
            </a:r>
            <a:endParaRPr lang="en-US" sz="1400" dirty="0"/>
          </a:p>
        </p:txBody>
      </p:sp>
      <p:sp>
        <p:nvSpPr>
          <p:cNvPr id="319" name="Rectangle 318"/>
          <p:cNvSpPr/>
          <p:nvPr/>
        </p:nvSpPr>
        <p:spPr>
          <a:xfrm>
            <a:off x="6934200" y="5683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b="1" dirty="0"/>
              <a:t>12,27</a:t>
            </a:r>
            <a:endParaRPr lang="en-US" sz="1200" b="1" dirty="0"/>
          </a:p>
        </p:txBody>
      </p:sp>
      <p:sp>
        <p:nvSpPr>
          <p:cNvPr id="320" name="Rectangle 319"/>
          <p:cNvSpPr/>
          <p:nvPr/>
        </p:nvSpPr>
        <p:spPr>
          <a:xfrm>
            <a:off x="7543800" y="5683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2,99</a:t>
            </a:r>
          </a:p>
        </p:txBody>
      </p:sp>
      <p:sp>
        <p:nvSpPr>
          <p:cNvPr id="321" name="Rectangle 320"/>
          <p:cNvSpPr/>
          <p:nvPr/>
        </p:nvSpPr>
        <p:spPr>
          <a:xfrm>
            <a:off x="8115300" y="5683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36,68</a:t>
            </a:r>
            <a:endParaRPr lang="en-US" sz="1200" dirty="0"/>
          </a:p>
        </p:txBody>
      </p:sp>
      <p:sp>
        <p:nvSpPr>
          <p:cNvPr id="322" name="Rectangle 321"/>
          <p:cNvSpPr/>
          <p:nvPr/>
        </p:nvSpPr>
        <p:spPr>
          <a:xfrm>
            <a:off x="8686800" y="5683796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/>
              <a:t>14</a:t>
            </a:r>
            <a:endParaRPr lang="en-US" sz="1400" b="1" dirty="0"/>
          </a:p>
        </p:txBody>
      </p:sp>
      <p:sp>
        <p:nvSpPr>
          <p:cNvPr id="323" name="Rectangle 322"/>
          <p:cNvSpPr/>
          <p:nvPr/>
        </p:nvSpPr>
        <p:spPr>
          <a:xfrm>
            <a:off x="9296400" y="5674274"/>
            <a:ext cx="990600" cy="300645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/>
              <a:t>1.026,450</a:t>
            </a:r>
            <a:endParaRPr lang="en-US" sz="1400" b="1" dirty="0"/>
          </a:p>
        </p:txBody>
      </p:sp>
      <p:sp>
        <p:nvSpPr>
          <p:cNvPr id="324" name="Rectangle 323"/>
          <p:cNvSpPr/>
          <p:nvPr/>
        </p:nvSpPr>
        <p:spPr>
          <a:xfrm>
            <a:off x="1828800" y="6055273"/>
            <a:ext cx="762000" cy="300645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100" b="1" dirty="0">
                <a:solidFill>
                  <a:schemeClr val="bg1"/>
                </a:solidFill>
              </a:rPr>
              <a:t>UKUPNO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25" name="Rectangle 324"/>
          <p:cNvSpPr/>
          <p:nvPr/>
        </p:nvSpPr>
        <p:spPr>
          <a:xfrm>
            <a:off x="2667000" y="6064796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13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26" name="Rectangle 325"/>
          <p:cNvSpPr/>
          <p:nvPr/>
        </p:nvSpPr>
        <p:spPr>
          <a:xfrm>
            <a:off x="3276600" y="6064796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>
                <a:solidFill>
                  <a:schemeClr val="bg1"/>
                </a:solidFill>
              </a:rPr>
              <a:t>12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27" name="Rectangle 326"/>
          <p:cNvSpPr/>
          <p:nvPr/>
        </p:nvSpPr>
        <p:spPr>
          <a:xfrm>
            <a:off x="3886200" y="6064796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13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28" name="Rectangle 327"/>
          <p:cNvSpPr/>
          <p:nvPr/>
        </p:nvSpPr>
        <p:spPr>
          <a:xfrm>
            <a:off x="4495800" y="6064796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78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29" name="Rectangle 328"/>
          <p:cNvSpPr/>
          <p:nvPr/>
        </p:nvSpPr>
        <p:spPr>
          <a:xfrm>
            <a:off x="5105400" y="6064796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390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30" name="Rectangle 329"/>
          <p:cNvSpPr/>
          <p:nvPr/>
        </p:nvSpPr>
        <p:spPr>
          <a:xfrm>
            <a:off x="5715000" y="6064796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b="1" dirty="0">
                <a:solidFill>
                  <a:schemeClr val="bg1"/>
                </a:solidFill>
              </a:rPr>
              <a:t>2880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31" name="Rectangle 330"/>
          <p:cNvSpPr/>
          <p:nvPr/>
        </p:nvSpPr>
        <p:spPr>
          <a:xfrm>
            <a:off x="6324600" y="6064796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>
                <a:solidFill>
                  <a:schemeClr val="bg1"/>
                </a:solidFill>
              </a:rPr>
              <a:t>22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32" name="Rectangle 331"/>
          <p:cNvSpPr/>
          <p:nvPr/>
        </p:nvSpPr>
        <p:spPr>
          <a:xfrm>
            <a:off x="6934200" y="6064796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b="1" dirty="0">
                <a:solidFill>
                  <a:schemeClr val="bg1"/>
                </a:solidFill>
              </a:rPr>
              <a:t>17,72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33" name="Rectangle 332"/>
          <p:cNvSpPr/>
          <p:nvPr/>
        </p:nvSpPr>
        <p:spPr>
          <a:xfrm>
            <a:off x="7543800" y="6064796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>
                <a:solidFill>
                  <a:schemeClr val="bg1"/>
                </a:solidFill>
              </a:rPr>
              <a:t>6,26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34" name="Rectangle 333"/>
          <p:cNvSpPr/>
          <p:nvPr/>
        </p:nvSpPr>
        <p:spPr>
          <a:xfrm>
            <a:off x="8115300" y="6064796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>
                <a:solidFill>
                  <a:schemeClr val="bg1"/>
                </a:solidFill>
              </a:rPr>
              <a:t>54,50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35" name="Rectangle 334"/>
          <p:cNvSpPr/>
          <p:nvPr/>
        </p:nvSpPr>
        <p:spPr>
          <a:xfrm>
            <a:off x="8686800" y="6064796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21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36" name="Rectangle 335"/>
          <p:cNvSpPr/>
          <p:nvPr/>
        </p:nvSpPr>
        <p:spPr>
          <a:xfrm>
            <a:off x="9296400" y="6055274"/>
            <a:ext cx="990600" cy="300645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1.523,730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62450" y="6474023"/>
            <a:ext cx="89535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>
              <a:buSzPct val="80000"/>
            </a:pPr>
            <a:r>
              <a:rPr lang="sr-Latn-RS" sz="1400" b="1" dirty="0">
                <a:solidFill>
                  <a:schemeClr val="tx1"/>
                </a:solidFill>
                <a:latin typeface="Corbel" pitchFamily="34" charset="0"/>
              </a:rPr>
              <a:t>E = C x D</a:t>
            </a:r>
            <a:endParaRPr lang="sr-Latn-RS" sz="1600" b="1" dirty="0">
              <a:solidFill>
                <a:schemeClr val="tx1"/>
              </a:solidFill>
              <a:latin typeface="Corbel" pitchFamily="34" charset="0"/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5543550" y="6474023"/>
            <a:ext cx="85725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>
              <a:buSzPct val="80000"/>
            </a:pPr>
            <a:r>
              <a:rPr lang="sr-Latn-RS" sz="1400" b="1" dirty="0">
                <a:solidFill>
                  <a:schemeClr val="tx1"/>
                </a:solidFill>
                <a:latin typeface="Corbel" pitchFamily="34" charset="0"/>
              </a:rPr>
              <a:t>G = E x F</a:t>
            </a:r>
            <a:endParaRPr lang="sr-Latn-RS" sz="1600" b="1" dirty="0">
              <a:solidFill>
                <a:schemeClr val="tx1"/>
              </a:solidFill>
              <a:latin typeface="Corbel" pitchFamily="34" charset="0"/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6858000" y="6474023"/>
            <a:ext cx="68580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>
              <a:buSzPct val="80000"/>
            </a:pPr>
            <a:r>
              <a:rPr lang="sr-Latn-RS" sz="1400" b="1" dirty="0">
                <a:solidFill>
                  <a:schemeClr val="tx1"/>
                </a:solidFill>
                <a:latin typeface="Corbel" pitchFamily="34" charset="0"/>
              </a:rPr>
              <a:t>I = F/H</a:t>
            </a:r>
            <a:endParaRPr lang="sr-Latn-RS" sz="1600" b="1" dirty="0">
              <a:solidFill>
                <a:schemeClr val="tx1"/>
              </a:solidFill>
              <a:latin typeface="Corbel" pitchFamily="34" charset="0"/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8001000" y="6466473"/>
            <a:ext cx="76200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>
              <a:buSzPct val="80000"/>
            </a:pPr>
            <a:r>
              <a:rPr lang="sr-Latn-RS" sz="1400" b="1" dirty="0">
                <a:solidFill>
                  <a:schemeClr val="tx1"/>
                </a:solidFill>
                <a:latin typeface="Corbel" pitchFamily="34" charset="0"/>
              </a:rPr>
              <a:t>K = I x J</a:t>
            </a:r>
            <a:endParaRPr lang="sr-Latn-RS" sz="1600" b="1" dirty="0">
              <a:solidFill>
                <a:schemeClr val="tx1"/>
              </a:solidFill>
              <a:latin typeface="Corbel" pitchFamily="34" charset="0"/>
            </a:endParaRPr>
          </a:p>
        </p:txBody>
      </p:sp>
      <p:sp>
        <p:nvSpPr>
          <p:cNvPr id="179" name="Rectangle 178"/>
          <p:cNvSpPr/>
          <p:nvPr/>
        </p:nvSpPr>
        <p:spPr>
          <a:xfrm>
            <a:off x="9067800" y="6464072"/>
            <a:ext cx="137160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>
              <a:buSzPct val="80000"/>
            </a:pPr>
            <a:r>
              <a:rPr lang="sr-Latn-RS" sz="1400" b="1" dirty="0">
                <a:solidFill>
                  <a:schemeClr val="tx1"/>
                </a:solidFill>
                <a:latin typeface="Corbel" pitchFamily="34" charset="0"/>
              </a:rPr>
              <a:t>budžet = K x M</a:t>
            </a:r>
          </a:p>
        </p:txBody>
      </p:sp>
      <p:sp>
        <p:nvSpPr>
          <p:cNvPr id="165" name="Rectangle 164"/>
          <p:cNvSpPr/>
          <p:nvPr/>
        </p:nvSpPr>
        <p:spPr>
          <a:xfrm>
            <a:off x="9296400" y="1513625"/>
            <a:ext cx="990600" cy="14967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M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22849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000"/>
                            </p:stCondLst>
                            <p:childTnLst>
                              <p:par>
                                <p:cTn id="102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500"/>
                            </p:stCondLst>
                            <p:childTnLst>
                              <p:par>
                                <p:cTn id="108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4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0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6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2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8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4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7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2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2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2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2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2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2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2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2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2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2000"/>
                            </p:stCondLst>
                            <p:childTnLst>
                              <p:par>
                                <p:cTn id="28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2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3" dur="2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2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2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0" dur="2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2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2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5" dur="2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2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2000"/>
                            </p:stCondLst>
                            <p:childTnLst>
                              <p:par>
                                <p:cTn id="37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8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3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1" fill="hold">
                      <p:stCondLst>
                        <p:cond delay="indefinite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1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5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0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5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1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5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6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0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1" dur="1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1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3" fill="hold">
                      <p:stCondLst>
                        <p:cond delay="indefinite"/>
                      </p:stCondLst>
                      <p:childTnLst>
                        <p:par>
                          <p:cTn id="464" fill="hold">
                            <p:stCondLst>
                              <p:cond delay="0"/>
                            </p:stCondLst>
                            <p:childTnLst>
                              <p:par>
                                <p:cTn id="4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7" dur="2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8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0" fill="hold">
                      <p:stCondLst>
                        <p:cond delay="indefinite"/>
                      </p:stCondLst>
                      <p:childTnLst>
                        <p:par>
                          <p:cTn id="471" fill="hold">
                            <p:stCondLst>
                              <p:cond delay="0"/>
                            </p:stCondLst>
                            <p:childTnLst>
                              <p:par>
                                <p:cTn id="47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2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5" dur="2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2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9" dur="2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0" dur="2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2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2000"/>
                            </p:stCondLst>
                            <p:childTnLst>
                              <p:par>
                                <p:cTn id="48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3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7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0" fill="hold">
                      <p:stCondLst>
                        <p:cond delay="indefinite"/>
                      </p:stCondLst>
                      <p:childTnLst>
                        <p:par>
                          <p:cTn id="511" fill="hold">
                            <p:stCondLst>
                              <p:cond delay="0"/>
                            </p:stCondLst>
                            <p:childTnLst>
                              <p:par>
                                <p:cTn id="5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4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5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6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9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0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4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5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9"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0" dur="1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1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4"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5" dur="1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9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0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1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4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5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9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4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5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9"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0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5" dur="1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1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7" fill="hold">
                      <p:stCondLst>
                        <p:cond delay="indefinite"/>
                      </p:stCondLst>
                      <p:childTnLst>
                        <p:par>
                          <p:cTn id="578" fill="hold">
                            <p:stCondLst>
                              <p:cond delay="0"/>
                            </p:stCondLst>
                            <p:childTnLst>
                              <p:par>
                                <p:cTn id="5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2" dur="1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3" dur="1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6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7" dur="1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8" dur="1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1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2" dur="1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3" dur="1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6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7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8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1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2" dur="1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1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6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7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1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2" dur="1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3" dur="1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1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7" dur="1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8" dur="1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1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2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3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6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7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8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9" fill="hold">
                      <p:stCondLst>
                        <p:cond delay="indefinite"/>
                      </p:stCondLst>
                      <p:childTnLst>
                        <p:par>
                          <p:cTn id="630" fill="hold">
                            <p:stCondLst>
                              <p:cond delay="0"/>
                            </p:stCondLst>
                            <p:childTnLst>
                              <p:par>
                                <p:cTn id="6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4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5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6" fill="hold">
                      <p:stCondLst>
                        <p:cond delay="indefinite"/>
                      </p:stCondLst>
                      <p:childTnLst>
                        <p:par>
                          <p:cTn id="637" fill="hold">
                            <p:stCondLst>
                              <p:cond delay="0"/>
                            </p:stCondLst>
                            <p:childTnLst>
                              <p:par>
                                <p:cTn id="63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0" dur="2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1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8" fill="hold">
                            <p:stCondLst>
                              <p:cond delay="2000"/>
                            </p:stCondLst>
                            <p:childTnLst>
                              <p:par>
                                <p:cTn id="6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8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9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0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1" fill="hold">
                      <p:stCondLst>
                        <p:cond delay="indefinite"/>
                      </p:stCondLst>
                      <p:childTnLst>
                        <p:par>
                          <p:cTn id="672" fill="hold">
                            <p:stCondLst>
                              <p:cond delay="0"/>
                            </p:stCondLst>
                            <p:childTnLst>
                              <p:par>
                                <p:cTn id="67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5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6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7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0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1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2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6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0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1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5"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6" dur="1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1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0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1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2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7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0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1" dur="1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2" dur="1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5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6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7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0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1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2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5" dur="1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6" dur="1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7" dur="1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0" dur="1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1" dur="1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2" dur="1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5" dur="1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6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7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8" fill="hold">
                      <p:stCondLst>
                        <p:cond delay="indefinite"/>
                      </p:stCondLst>
                      <p:childTnLst>
                        <p:par>
                          <p:cTn id="739" fill="hold">
                            <p:stCondLst>
                              <p:cond delay="0"/>
                            </p:stCondLst>
                            <p:childTnLst>
                              <p:par>
                                <p:cTn id="7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2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3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4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8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9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2"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3" dur="1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4" dur="1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7"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8" dur="1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9" dur="1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2" dur="1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3" dur="1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4" dur="1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7"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8" dur="1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9" dur="1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2"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3" dur="1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4" dur="1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7"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8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9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2"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3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7"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8" dur="1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9" dur="1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2" dur="1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3" dur="1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4" dur="1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7" dur="1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8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9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3" dur="10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4" dur="10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5" fill="hold">
                      <p:stCondLst>
                        <p:cond delay="indefinite"/>
                      </p:stCondLst>
                      <p:childTnLst>
                        <p:par>
                          <p:cTn id="806" fill="hold">
                            <p:stCondLst>
                              <p:cond delay="0"/>
                            </p:stCondLst>
                            <p:childTnLst>
                              <p:par>
                                <p:cTn id="80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1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0" dur="10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1" dur="10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4" dur="1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5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6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9" dur="1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0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1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4"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5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6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9" dur="1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0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1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4" dur="1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5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6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9" dur="1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0" dur="10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1" dur="10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5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6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9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0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1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4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9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0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1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5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6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9"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0" dur="1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1" dur="1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2" fill="hold">
                      <p:stCondLst>
                        <p:cond delay="indefinite"/>
                      </p:stCondLst>
                      <p:childTnLst>
                        <p:par>
                          <p:cTn id="873" fill="hold">
                            <p:stCondLst>
                              <p:cond delay="0"/>
                            </p:stCondLst>
                            <p:childTnLst>
                              <p:par>
                                <p:cTn id="87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6"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7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8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9" fill="hold">
                      <p:stCondLst>
                        <p:cond delay="indefinite"/>
                      </p:stCondLst>
                      <p:childTnLst>
                        <p:par>
                          <p:cTn id="880" fill="hold">
                            <p:stCondLst>
                              <p:cond delay="0"/>
                            </p:stCondLst>
                            <p:childTnLst>
                              <p:par>
                                <p:cTn id="88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3" dur="1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4" dur="10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5" dur="10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6" fill="hold">
                      <p:stCondLst>
                        <p:cond delay="indefinite"/>
                      </p:stCondLst>
                      <p:childTnLst>
                        <p:par>
                          <p:cTn id="887" fill="hold">
                            <p:stCondLst>
                              <p:cond delay="0"/>
                            </p:stCondLst>
                            <p:childTnLst>
                              <p:par>
                                <p:cTn id="88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0"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1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2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3" fill="hold">
                      <p:stCondLst>
                        <p:cond delay="indefinite"/>
                      </p:stCondLst>
                      <p:childTnLst>
                        <p:par>
                          <p:cTn id="894" fill="hold">
                            <p:stCondLst>
                              <p:cond delay="0"/>
                            </p:stCondLst>
                            <p:childTnLst>
                              <p:par>
                                <p:cTn id="89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7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8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9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0" fill="hold">
                      <p:stCondLst>
                        <p:cond delay="indefinite"/>
                      </p:stCondLst>
                      <p:childTnLst>
                        <p:par>
                          <p:cTn id="901" fill="hold">
                            <p:stCondLst>
                              <p:cond delay="0"/>
                            </p:stCondLst>
                            <p:childTnLst>
                              <p:par>
                                <p:cTn id="90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4"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5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6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7" fill="hold">
                      <p:stCondLst>
                        <p:cond delay="indefinite"/>
                      </p:stCondLst>
                      <p:childTnLst>
                        <p:par>
                          <p:cTn id="908" fill="hold">
                            <p:stCondLst>
                              <p:cond delay="0"/>
                            </p:stCondLst>
                            <p:childTnLst>
                              <p:par>
                                <p:cTn id="90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1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2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4" fill="hold">
                      <p:stCondLst>
                        <p:cond delay="indefinite"/>
                      </p:stCondLst>
                      <p:childTnLst>
                        <p:par>
                          <p:cTn id="915" fill="hold">
                            <p:stCondLst>
                              <p:cond delay="0"/>
                            </p:stCondLst>
                            <p:childTnLst>
                              <p:par>
                                <p:cTn id="9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8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9" dur="10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0" dur="10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1" fill="hold">
                      <p:stCondLst>
                        <p:cond delay="indefinite"/>
                      </p:stCondLst>
                      <p:childTnLst>
                        <p:par>
                          <p:cTn id="922" fill="hold">
                            <p:stCondLst>
                              <p:cond delay="0"/>
                            </p:stCondLst>
                            <p:childTnLst>
                              <p:par>
                                <p:cTn id="9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5" dur="10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6" dur="10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7" dur="10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8" fill="hold">
                      <p:stCondLst>
                        <p:cond delay="indefinite"/>
                      </p:stCondLst>
                      <p:childTnLst>
                        <p:par>
                          <p:cTn id="929" fill="hold">
                            <p:stCondLst>
                              <p:cond delay="0"/>
                            </p:stCondLst>
                            <p:childTnLst>
                              <p:par>
                                <p:cTn id="9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2"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3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4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5" fill="hold">
                      <p:stCondLst>
                        <p:cond delay="indefinite"/>
                      </p:stCondLst>
                      <p:childTnLst>
                        <p:par>
                          <p:cTn id="936" fill="hold">
                            <p:stCondLst>
                              <p:cond delay="0"/>
                            </p:stCondLst>
                            <p:childTnLst>
                              <p:par>
                                <p:cTn id="9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9" dur="10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0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1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2" fill="hold">
                      <p:stCondLst>
                        <p:cond delay="indefinite"/>
                      </p:stCondLst>
                      <p:childTnLst>
                        <p:par>
                          <p:cTn id="943" fill="hold">
                            <p:stCondLst>
                              <p:cond delay="0"/>
                            </p:stCondLst>
                            <p:childTnLst>
                              <p:par>
                                <p:cTn id="9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7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8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9" fill="hold">
                      <p:stCondLst>
                        <p:cond delay="indefinite"/>
                      </p:stCondLst>
                      <p:childTnLst>
                        <p:par>
                          <p:cTn id="950" fill="hold">
                            <p:stCondLst>
                              <p:cond delay="0"/>
                            </p:stCondLst>
                            <p:childTnLst>
                              <p:par>
                                <p:cTn id="9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4" dur="1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5" dur="1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6" fill="hold">
                      <p:stCondLst>
                        <p:cond delay="indefinite"/>
                      </p:stCondLst>
                      <p:childTnLst>
                        <p:par>
                          <p:cTn id="957" fill="hold">
                            <p:stCondLst>
                              <p:cond delay="0"/>
                            </p:stCondLst>
                            <p:childTnLst>
                              <p:par>
                                <p:cTn id="95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1" dur="1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2" dur="1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01" grpId="0" animBg="1"/>
      <p:bldP spid="302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1" grpId="0" animBg="1"/>
      <p:bldP spid="312" grpId="0" animBg="1"/>
      <p:bldP spid="313" grpId="0" animBg="1"/>
      <p:bldP spid="314" grpId="0" animBg="1"/>
      <p:bldP spid="315" grpId="0" animBg="1"/>
      <p:bldP spid="316" grpId="0" animBg="1"/>
      <p:bldP spid="317" grpId="0" animBg="1"/>
      <p:bldP spid="318" grpId="0" animBg="1"/>
      <p:bldP spid="319" grpId="0" animBg="1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  <p:bldP spid="336" grpId="0" animBg="1"/>
      <p:bldP spid="6" grpId="0" animBg="1"/>
      <p:bldP spid="176" grpId="0" animBg="1"/>
      <p:bldP spid="177" grpId="0" animBg="1"/>
      <p:bldP spid="178" grpId="0" animBg="1"/>
      <p:bldP spid="179" grpId="0" animBg="1"/>
      <p:bldP spid="16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173861" lvl="5" indent="0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b="1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Sistematizacija radnih mesta -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</a:t>
            </a:r>
            <a:endParaRPr lang="en-US" sz="2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7400" y="1524001"/>
            <a:ext cx="7924800" cy="528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13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173861" lvl="5" indent="0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b="1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Sistematizacija radnih mesta -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</a:t>
            </a:r>
            <a:endParaRPr lang="en-US" sz="2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0925"/>
          <a:stretch/>
        </p:blipFill>
        <p:spPr>
          <a:xfrm>
            <a:off x="200720" y="1828800"/>
            <a:ext cx="1179056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08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5591</TotalTime>
  <Words>249</Words>
  <Application>Microsoft Office PowerPoint</Application>
  <PresentationFormat>Widescreen</PresentationFormat>
  <Paragraphs>271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MODEL KADROVSKE BAZE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1505</cp:revision>
  <dcterms:created xsi:type="dcterms:W3CDTF">2006-08-16T00:00:00Z</dcterms:created>
  <dcterms:modified xsi:type="dcterms:W3CDTF">2025-08-08T13:56:38Z</dcterms:modified>
</cp:coreProperties>
</file>